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Masters/slideMaster1.xml" ContentType="application/vnd.openxmlformats-officedocument.presentationml.slideMaster+xml"/>
  <Override PartName="/ppt/notesSlides/notesSlide1.xml" ContentType="application/vnd.openxmlformats-officedocument.presentationml.notes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heme/theme2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306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1" r:id="rId38"/>
    <p:sldId id="292" r:id="rId39"/>
    <p:sldId id="293" r:id="rId40"/>
    <p:sldId id="294" r:id="rId41"/>
    <p:sldId id="295" r:id="rId42"/>
    <p:sldId id="296" r:id="rId43"/>
    <p:sldId id="297" r:id="rId44"/>
    <p:sldId id="298" r:id="rId45"/>
    <p:sldId id="299" r:id="rId46"/>
    <p:sldId id="300" r:id="rId47"/>
    <p:sldId id="301" r:id="rId48"/>
    <p:sldId id="302" r:id="rId49"/>
    <p:sldId id="307" r:id="rId50"/>
    <p:sldId id="308" r:id="rId51"/>
    <p:sldId id="309" r:id="rId52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79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notesMaster" Target="notesMasters/notesMaster1.xml"/><Relationship Id="rId58" Type="http://schemas.openxmlformats.org/officeDocument/2006/relationships/customXml" Target="../customXml/item1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customXml" Target="../customXml/item2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customXml" Target="../customXml/item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315E9E-35A9-4A99-A8EA-87C37C89ADA5}" type="datetimeFigureOut">
              <a:rPr lang="pt-BR" smtClean="0"/>
              <a:t>08/02/2022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032EA2-8143-4C15-BCFD-F8DE2AD8192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658147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1200" b="1" dirty="0">
                <a:solidFill>
                  <a:srgbClr val="C00000"/>
                </a:solidFill>
                <a:latin typeface="Calibri"/>
                <a:ea typeface="Calibri"/>
                <a:cs typeface="Calibri"/>
                <a:sym typeface="Calibri"/>
              </a:rPr>
              <a:t>* EXPLIQUE A LOS PARTICIPANTES DE LA CAPACITACIÓN QUE AL REFERIRSE A LA PERSONA QUE LLEGA A LA IGLESIA LO LLAMEN “AMIGO” Y NO “VISITA”.</a:t>
            </a:r>
            <a:endParaRPr lang="pt-BR" dirty="0"/>
          </a:p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4032EA2-8143-4C15-BCFD-F8DE2AD81920}" type="slidenum">
              <a:rPr lang="pt-BR" smtClean="0"/>
              <a:t>1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7224423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6EFFAEA-ADA9-43EA-9A46-84247B335E3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D25F3A8A-F495-4123-A5A0-99047EFE47F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30862D07-4B9F-4FCC-86FA-B1321DACCD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5D1EA2-5587-42BD-9C10-2B5A8F1C369F}" type="datetimeFigureOut">
              <a:rPr lang="pt-BR" smtClean="0"/>
              <a:t>08/02/2022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8DE54B15-E0FF-4715-A10C-1A036CB3C9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FCC9FA60-A864-44CB-9BD6-179EAADA01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856665-4035-4C74-80DD-30DF2927923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2505411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EA81097-C2DB-4AEB-A2E5-732364178F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05172ED8-DC81-41D0-9B90-7904638CD27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C3B395BB-A55E-4552-86E7-76D75A91AC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5D1EA2-5587-42BD-9C10-2B5A8F1C369F}" type="datetimeFigureOut">
              <a:rPr lang="pt-BR" smtClean="0"/>
              <a:t>08/02/2022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AE56EA28-4C7A-4E7C-9083-245B92EE20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77B66D8A-6AE8-4CC7-AAE1-BCE5420C85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856665-4035-4C74-80DD-30DF2927923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43969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631B5ABC-A067-40BC-AFF4-5F707EBD2BA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F829DB7A-B941-43D1-B1CD-96AA5196998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CADE5473-760F-4988-838B-6C35A1E77C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5D1EA2-5587-42BD-9C10-2B5A8F1C369F}" type="datetimeFigureOut">
              <a:rPr lang="pt-BR" smtClean="0"/>
              <a:t>08/02/2022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357ACCEC-F5B5-4079-BA93-509D85E332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D226EC0B-1663-4790-9525-12203884BF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856665-4035-4C74-80DD-30DF2927923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197784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723A0DB-A623-4130-B5A0-42E3F2518F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DB60244B-9E5D-4FA3-9EA0-2CB36FA198F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7E3F9937-35D4-4740-93CD-25C4DC44AF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5D1EA2-5587-42BD-9C10-2B5A8F1C369F}" type="datetimeFigureOut">
              <a:rPr lang="pt-BR" smtClean="0"/>
              <a:t>08/02/2022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3EAFB3A4-0263-4BFB-9621-E8EF828B97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AFD35508-B2EE-41A7-8756-C2EEEE6BF6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856665-4035-4C74-80DD-30DF2927923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8792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DC1A3B4-974A-41F9-96E1-5ADA6E908E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6011133B-6902-417D-A470-D14BBF05CE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6DC57A02-AD66-4F50-8F07-7D118965EA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5D1EA2-5587-42BD-9C10-2B5A8F1C369F}" type="datetimeFigureOut">
              <a:rPr lang="pt-BR" smtClean="0"/>
              <a:t>08/02/2022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F516EF35-E39C-45D3-B856-4518F032DB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1E83C7F5-7B12-48AB-96B9-5CB34406A1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856665-4035-4C74-80DD-30DF2927923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765544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C748B99-97D1-4079-83E4-571C5F8902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156FB178-CE7F-435A-A414-CAE448979DD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67B74704-DB38-4B80-A44F-5B60FDBE0B7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7412D25F-D445-4AD5-822D-C9F6D23777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5D1EA2-5587-42BD-9C10-2B5A8F1C369F}" type="datetimeFigureOut">
              <a:rPr lang="pt-BR" smtClean="0"/>
              <a:t>08/02/2022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D9D022A3-2821-40F1-8786-3A6CCBB067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3629DDAB-84BA-4D8E-8BAC-48BA1B6BDA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856665-4035-4C74-80DD-30DF2927923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7460419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676005B-2175-4560-856B-0A445D996D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3A40604E-F3EB-4D66-BA4F-B10F9774CF4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FA64E42C-C964-48AE-B27D-CD7E941AC3E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9CB22FB4-CA60-4C68-8508-5BF82F8B33E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48F89EB5-AF2E-4CB4-A54A-64A6ADC162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FFECC988-844A-4FEE-9879-1E160E5C54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5D1EA2-5587-42BD-9C10-2B5A8F1C369F}" type="datetimeFigureOut">
              <a:rPr lang="pt-BR" smtClean="0"/>
              <a:t>08/02/2022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762B7BAE-E868-43E7-BD74-CB0BE0954E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1B08DEAD-40CF-454A-9A56-82CC2FEA32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856665-4035-4C74-80DD-30DF2927923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0654762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B5D58FF-7A36-487D-ADBB-73C22A00E3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C9EF3B09-7D68-47AD-B3C4-566495BA27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5D1EA2-5587-42BD-9C10-2B5A8F1C369F}" type="datetimeFigureOut">
              <a:rPr lang="pt-BR" smtClean="0"/>
              <a:t>08/02/2022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CD0A2EB5-6912-4CB2-BD42-6125333065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5A16B47A-9927-4C49-B0F5-F47F73BEF3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856665-4035-4C74-80DD-30DF2927923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464785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C322E195-17F3-46E0-9FA0-140AB4EB9D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5D1EA2-5587-42BD-9C10-2B5A8F1C369F}" type="datetimeFigureOut">
              <a:rPr lang="pt-BR" smtClean="0"/>
              <a:t>08/02/2022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E663FA43-AD57-4B01-AA15-B51EFD8CAC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EA054965-2F60-4FD9-86C9-DBDC497E53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856665-4035-4C74-80DD-30DF2927923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1511563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1B20A58-197F-40A6-BD13-FC0380FE95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2C244A75-1471-4EFF-A037-D60B8C8F06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614A8847-151E-414A-A06A-3BB607453EA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926EE5E8-878B-4977-B54C-F01D8A5E92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5D1EA2-5587-42BD-9C10-2B5A8F1C369F}" type="datetimeFigureOut">
              <a:rPr lang="pt-BR" smtClean="0"/>
              <a:t>08/02/2022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1F7F7836-3066-4918-9282-E0801C6327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CB6E814F-B8C9-451D-808D-340684B99A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856665-4035-4C74-80DD-30DF2927923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880056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763CA2C-50B3-4B61-A0DD-AF05C0D13A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0CB19E16-E1C1-459A-A4CE-168DCC29D55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EA2D4769-309A-4E03-AE93-DA8E1D2F46A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7DF88830-83B0-4865-840D-4223D69A14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5D1EA2-5587-42BD-9C10-2B5A8F1C369F}" type="datetimeFigureOut">
              <a:rPr lang="pt-BR" smtClean="0"/>
              <a:t>08/02/2022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079EF404-EB29-4EF3-AB40-8BD268F6AA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15C81D25-4EEC-482F-8188-3F756E629B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856665-4035-4C74-80DD-30DF2927923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28639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12A7CC32-71BB-4AAC-ACDB-478E9F4DCC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B4F1F605-6484-498D-971D-BBEEC242669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C697520B-7931-402E-BF5B-8BD638AEBAA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5D1EA2-5587-42BD-9C10-2B5A8F1C369F}" type="datetimeFigureOut">
              <a:rPr lang="pt-BR" smtClean="0"/>
              <a:t>08/02/2022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310E702F-2EE4-4ADF-BBA3-698151337BF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3A2E3FB0-72AA-4A23-977C-1F545CC0908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856665-4035-4C74-80DD-30DF2927923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841753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39.png"/><Relationship Id="rId4" Type="http://schemas.openxmlformats.org/officeDocument/2006/relationships/image" Target="../media/image38.jp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F1FD5F07-223B-4B87-A2E5-4D606A3FA24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23" y="1713"/>
            <a:ext cx="12188954" cy="68545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95660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F1FD5F07-223B-4B87-A2E5-4D606A3FA2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24" y="1713"/>
            <a:ext cx="12188952" cy="6854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56113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F1FD5F07-223B-4B87-A2E5-4D606A3FA2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24" y="1713"/>
            <a:ext cx="12188952" cy="6854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304952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F1FD5F07-223B-4B87-A2E5-4D606A3FA2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24" y="1713"/>
            <a:ext cx="12188952" cy="6854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545765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F1FD5F07-223B-4B87-A2E5-4D606A3FA2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24" y="1713"/>
            <a:ext cx="12188952" cy="6854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691372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F1FD5F07-223B-4B87-A2E5-4D606A3FA2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24" y="1713"/>
            <a:ext cx="12188952" cy="6854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455415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F1FD5F07-223B-4B87-A2E5-4D606A3FA2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24" y="1713"/>
            <a:ext cx="12188952" cy="6854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977074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F1FD5F07-223B-4B87-A2E5-4D606A3FA2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24" y="1713"/>
            <a:ext cx="12188952" cy="6854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768763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F1FD5F07-223B-4B87-A2E5-4D606A3FA2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24" y="1713"/>
            <a:ext cx="12188952" cy="6854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745514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F1FD5F07-223B-4B87-A2E5-4D606A3FA2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24" y="1713"/>
            <a:ext cx="12188952" cy="6854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407778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F1FD5F07-223B-4B87-A2E5-4D606A3FA2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24" y="1713"/>
            <a:ext cx="12188952" cy="6854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5132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F1FD5F07-223B-4B87-A2E5-4D606A3FA2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24" y="1713"/>
            <a:ext cx="12188952" cy="6854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459995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F1FD5F07-223B-4B87-A2E5-4D606A3FA2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24" y="1713"/>
            <a:ext cx="12188952" cy="6854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147462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F1FD5F07-223B-4B87-A2E5-4D606A3FA2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24" y="1713"/>
            <a:ext cx="12188952" cy="6854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921276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F1FD5F07-223B-4B87-A2E5-4D606A3FA2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24" y="1713"/>
            <a:ext cx="12188952" cy="6854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001208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F1FD5F07-223B-4B87-A2E5-4D606A3FA2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24" y="1713"/>
            <a:ext cx="12188952" cy="6854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618056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F1FD5F07-223B-4B87-A2E5-4D606A3FA2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24" y="1713"/>
            <a:ext cx="12188952" cy="6854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6316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F1FD5F07-223B-4B87-A2E5-4D606A3FA2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24" y="1713"/>
            <a:ext cx="12188952" cy="6854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372022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F1FD5F07-223B-4B87-A2E5-4D606A3FA2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24" y="1713"/>
            <a:ext cx="12188952" cy="6854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983248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F1FD5F07-223B-4B87-A2E5-4D606A3FA2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24" y="1713"/>
            <a:ext cx="12188952" cy="6854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174209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F1FD5F07-223B-4B87-A2E5-4D606A3FA2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24" y="1713"/>
            <a:ext cx="12188952" cy="6854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503861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F1FD5F07-223B-4B87-A2E5-4D606A3FA2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24" y="1713"/>
            <a:ext cx="12188952" cy="6854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07656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F1FD5F07-223B-4B87-A2E5-4D606A3FA2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24" y="1713"/>
            <a:ext cx="12188952" cy="6854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549707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F1FD5F07-223B-4B87-A2E5-4D606A3FA2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24" y="1713"/>
            <a:ext cx="12188952" cy="6854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438953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F1FD5F07-223B-4B87-A2E5-4D606A3FA2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24" y="1713"/>
            <a:ext cx="12188952" cy="6854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071041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F1FD5F07-223B-4B87-A2E5-4D606A3FA2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24" y="1713"/>
            <a:ext cx="12188952" cy="6854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857248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F1FD5F07-223B-4B87-A2E5-4D606A3FA2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24" y="1713"/>
            <a:ext cx="12188952" cy="6854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555775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F1FD5F07-223B-4B87-A2E5-4D606A3FA2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24" y="1713"/>
            <a:ext cx="12188952" cy="6854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962562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F1FD5F07-223B-4B87-A2E5-4D606A3FA2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24" y="1713"/>
            <a:ext cx="12188952" cy="6854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162032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F1FD5F07-223B-4B87-A2E5-4D606A3FA2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24" y="1713"/>
            <a:ext cx="12188952" cy="6854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518635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F1FD5F07-223B-4B87-A2E5-4D606A3FA2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24" y="1713"/>
            <a:ext cx="12188952" cy="6854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3028313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F1FD5F07-223B-4B87-A2E5-4D606A3FA24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24" y="1713"/>
            <a:ext cx="12188952" cy="6854572"/>
          </a:xfrm>
          <a:prstGeom prst="rect">
            <a:avLst/>
          </a:prstGeom>
        </p:spPr>
      </p:pic>
      <p:pic>
        <p:nvPicPr>
          <p:cNvPr id="3" name="Recepção é conexão_2.mp4" descr="Recepção é conexão_2.mp4">
            <a:hlinkClick r:id="" action="ppaction://media"/>
            <a:extLst>
              <a:ext uri="{FF2B5EF4-FFF2-40B4-BE49-F238E27FC236}">
                <a16:creationId xmlns:a16="http://schemas.microsoft.com/office/drawing/2014/main" id="{E014980F-38BF-45EA-9C07-85DA96530DD9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183642" y="81888"/>
            <a:ext cx="9926472" cy="55836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5127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005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8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9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F1FD5F07-223B-4B87-A2E5-4D606A3FA2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24" y="1713"/>
            <a:ext cx="12188952" cy="6854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96018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F1FD5F07-223B-4B87-A2E5-4D606A3FA2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24" y="1713"/>
            <a:ext cx="12188952" cy="6854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27749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F1FD5F07-223B-4B87-A2E5-4D606A3FA2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24" y="1713"/>
            <a:ext cx="12188952" cy="6854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8699568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F1FD5F07-223B-4B87-A2E5-4D606A3FA2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24" y="1713"/>
            <a:ext cx="12188952" cy="6854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0159318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F1FD5F07-223B-4B87-A2E5-4D606A3FA2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24" y="2569"/>
            <a:ext cx="12188952" cy="68528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8098883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F1FD5F07-223B-4B87-A2E5-4D606A3FA2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24" y="2569"/>
            <a:ext cx="12188952" cy="68528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5657672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F1FD5F07-223B-4B87-A2E5-4D606A3FA2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24" y="2569"/>
            <a:ext cx="12188952" cy="68528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2796320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F1FD5F07-223B-4B87-A2E5-4D606A3FA2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24" y="2569"/>
            <a:ext cx="12188952" cy="68528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3022944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F1FD5F07-223B-4B87-A2E5-4D606A3FA2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24" y="1713"/>
            <a:ext cx="12188952" cy="6854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427835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F1FD5F07-223B-4B87-A2E5-4D606A3FA2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24" y="2569"/>
            <a:ext cx="12188952" cy="68528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8491769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F1FD5F07-223B-4B87-A2E5-4D606A3FA2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24" y="1713"/>
            <a:ext cx="12188952" cy="6854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4204230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F1FD5F07-223B-4B87-A2E5-4D606A3FA2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24" y="2569"/>
            <a:ext cx="12188952" cy="68528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76945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F1FD5F07-223B-4B87-A2E5-4D606A3FA2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24" y="1713"/>
            <a:ext cx="12188952" cy="6854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3380264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F1FD5F07-223B-4B87-A2E5-4D606A3FA2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24" y="2569"/>
            <a:ext cx="12188951" cy="68528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8777725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F1FD5F07-223B-4B87-A2E5-4D606A3FA2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24" y="2569"/>
            <a:ext cx="12188951" cy="68528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28815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F1FD5F07-223B-4B87-A2E5-4D606A3FA2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24" y="1713"/>
            <a:ext cx="12188952" cy="6854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158303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F1FD5F07-223B-4B87-A2E5-4D606A3FA2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24" y="3428"/>
            <a:ext cx="12188952" cy="6854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901803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F1FD5F07-223B-4B87-A2E5-4D606A3FA2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24" y="1713"/>
            <a:ext cx="12188952" cy="6854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469326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F1FD5F07-223B-4B87-A2E5-4D606A3FA2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24" y="1713"/>
            <a:ext cx="12188952" cy="6854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3487389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624F9E3DF7FBAB4A9A6D824FE11CA10C" ma:contentTypeVersion="16" ma:contentTypeDescription="Crie um novo documento." ma:contentTypeScope="" ma:versionID="96cc49b913640ef5e0ed6b5fa1719b93">
  <xsd:schema xmlns:xsd="http://www.w3.org/2001/XMLSchema" xmlns:xs="http://www.w3.org/2001/XMLSchema" xmlns:p="http://schemas.microsoft.com/office/2006/metadata/properties" xmlns:ns2="4d66254c-b8c0-4e16-9669-44d49c614d61" xmlns:ns3="cc85661e-698c-471d-81cd-239229bffddc" targetNamespace="http://schemas.microsoft.com/office/2006/metadata/properties" ma:root="true" ma:fieldsID="d3e1f3710ac9beff53fb06a28404d32b" ns2:_="" ns3:_="">
    <xsd:import namespace="4d66254c-b8c0-4e16-9669-44d49c614d61"/>
    <xsd:import namespace="cc85661e-698c-471d-81cd-239229bffdd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ServiceAutoTags" minOccurs="0"/>
                <xsd:element ref="ns2:MediaLengthInSecond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d66254c-b8c0-4e16-9669-44d49c614d6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2" nillable="true" ma:taxonomy="true" ma:internalName="lcf76f155ced4ddcb4097134ff3c332f" ma:taxonomyFieldName="MediaServiceImageTags" ma:displayName="Marcações de imagem" ma:readOnly="false" ma:fieldId="{5cf76f15-5ced-4ddc-b409-7134ff3c332f}" ma:taxonomyMulti="true" ma:sspId="8e8593b7-542e-4346-9e98-482410f851d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85661e-698c-471d-81cd-239229bffddc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Compartilhado com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Detalhes de Compartilhado Com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47e5e28a-6981-44d9-947a-1619d35bb1a9}" ma:internalName="TaxCatchAll" ma:showField="CatchAllData" ma:web="cc85661e-698c-471d-81cd-239229bffdd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ú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4d66254c-b8c0-4e16-9669-44d49c614d61">
      <Terms xmlns="http://schemas.microsoft.com/office/infopath/2007/PartnerControls"/>
    </lcf76f155ced4ddcb4097134ff3c332f>
    <TaxCatchAll xmlns="cc85661e-698c-471d-81cd-239229bffddc" xsi:nil="true"/>
  </documentManagement>
</p:properties>
</file>

<file path=customXml/itemProps1.xml><?xml version="1.0" encoding="utf-8"?>
<ds:datastoreItem xmlns:ds="http://schemas.openxmlformats.org/officeDocument/2006/customXml" ds:itemID="{A7BFE7E3-6288-437B-B8FA-426755A9A5D9}"/>
</file>

<file path=customXml/itemProps2.xml><?xml version="1.0" encoding="utf-8"?>
<ds:datastoreItem xmlns:ds="http://schemas.openxmlformats.org/officeDocument/2006/customXml" ds:itemID="{AB8E44B6-25FD-49A2-834A-51946CDE72CA}"/>
</file>

<file path=customXml/itemProps3.xml><?xml version="1.0" encoding="utf-8"?>
<ds:datastoreItem xmlns:ds="http://schemas.openxmlformats.org/officeDocument/2006/customXml" ds:itemID="{B6A89637-56F6-4E37-8436-1A87B9E431EF}"/>
</file>

<file path=docProps/app.xml><?xml version="1.0" encoding="utf-8"?>
<Properties xmlns="http://schemas.openxmlformats.org/officeDocument/2006/extended-properties" xmlns:vt="http://schemas.openxmlformats.org/officeDocument/2006/docPropsVTypes">
  <TotalTime>32</TotalTime>
  <Words>30</Words>
  <Application>Microsoft Office PowerPoint</Application>
  <PresentationFormat>Widescreen</PresentationFormat>
  <Paragraphs>2</Paragraphs>
  <Slides>51</Slides>
  <Notes>1</Notes>
  <HiddenSlides>0</HiddenSlides>
  <MMClips>1</MMClips>
  <ScaleCrop>false</ScaleCrop>
  <HeadingPairs>
    <vt:vector size="6" baseType="variant">
      <vt:variant>
        <vt:lpstr>Fontes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51</vt:i4>
      </vt:variant>
    </vt:vector>
  </HeadingPairs>
  <TitlesOfParts>
    <vt:vector size="55" baseType="lpstr">
      <vt:lpstr>Arial</vt:lpstr>
      <vt:lpstr>Calibri</vt:lpstr>
      <vt:lpstr>Calibri Light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Monique Bergmann</dc:creator>
  <cp:lastModifiedBy>Diana Steffen</cp:lastModifiedBy>
  <cp:revision>5</cp:revision>
  <dcterms:created xsi:type="dcterms:W3CDTF">2022-01-12T00:09:51Z</dcterms:created>
  <dcterms:modified xsi:type="dcterms:W3CDTF">2022-02-09T00:11:25Z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0x010100624F9E3DF7FBAB4A9A6D824FE11CA10C</vt:lpwstr>
  </property>
  <property fmtid="{D5CDD505-2E9C-101B-9397-08002B2CF9AE}" pid="3" name="MediaServiceImageTags">
    <vt:lpwstr/>
  </property>
</Properties>
</file>